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70" r:id="rId3"/>
    <p:sldId id="271" r:id="rId4"/>
    <p:sldId id="258" r:id="rId5"/>
    <p:sldId id="257" r:id="rId6"/>
    <p:sldId id="268" r:id="rId7"/>
    <p:sldId id="269" r:id="rId8"/>
    <p:sldId id="272" r:id="rId9"/>
    <p:sldId id="265" r:id="rId10"/>
    <p:sldId id="267" r:id="rId11"/>
    <p:sldId id="266" r:id="rId12"/>
    <p:sldId id="259" r:id="rId13"/>
    <p:sldId id="274" r:id="rId14"/>
    <p:sldId id="275" r:id="rId15"/>
    <p:sldId id="260" r:id="rId16"/>
    <p:sldId id="262" r:id="rId17"/>
    <p:sldId id="263" r:id="rId18"/>
    <p:sldId id="261" r:id="rId19"/>
    <p:sldId id="256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892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13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142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436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95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245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641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93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058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54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11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307B3-0AD8-4AF9-8BF9-128A993AA616}" type="datetimeFigureOut">
              <a:rPr lang="fr-FR" smtClean="0"/>
              <a:t>01/06/2015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D5AAD-0998-462E-8ACC-C2461DD62E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930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eIEJ-1MFh8" TargetMode="External"/><Relationship Id="rId2" Type="http://schemas.openxmlformats.org/officeDocument/2006/relationships/hyperlink" Target="https://www.youtube.com/watch?v=zT5M4jNA_C8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morgane.curtiss/videos/10205218420054400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fr.wikipedia.org/wiki/Date_limite_de_consommation" TargetMode="External"/><Relationship Id="rId2" Type="http://schemas.openxmlformats.org/officeDocument/2006/relationships/hyperlink" Target="http://fr.wikipedia.org/wiki/Date_limite_d'utilisation_optimale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ailymotion.com/video/x2mmbs3_gaspillage-alimentaire-un-rapport-preconise-l-interdiction-pour-la-grande-distribution-de-jeter-l-al_news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Lundi 1</a:t>
            </a:r>
            <a:r>
              <a:rPr lang="fr-FR" baseline="30000" dirty="0" smtClean="0"/>
              <a:t>er</a:t>
            </a:r>
            <a:r>
              <a:rPr lang="fr-FR" dirty="0" smtClean="0"/>
              <a:t> juin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Bonsoir à tous!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49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5" y="217714"/>
            <a:ext cx="9393576" cy="664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6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829" y="-197264"/>
            <a:ext cx="4724400" cy="696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0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416"/>
            <a:ext cx="9144000" cy="64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8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69" y="-3586486"/>
            <a:ext cx="14707688" cy="1040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8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31617" y="-185530"/>
            <a:ext cx="12376971" cy="875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8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738"/>
            <a:ext cx="9144000" cy="646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6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8178" y="0"/>
            <a:ext cx="9900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57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63954" y="-1914527"/>
            <a:ext cx="5779770" cy="1018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4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jpeg;base64,/9j/4AAQSkZJRgABAQAAAQABAAD/2wCEAAkGBxMTEhUUExQWFhUXGR8YFxgYGB0dGBobHB8gHR8ZGxwfICggHhwlHRocIzEhJSkrLi4uHiIzODMtNygtLisBCgoKDg0OGxAQGzQkICQvNCwsLCwsNCwsNCw0NCwsLC80LCwsLCwsLCw0LCwsLCwsLCwsLCwsLCwsLCwsLCwsLP/AABEIASEArwMBEQACEQEDEQH/xAAcAAACAgMBAQAAAAAAAAAAAAAEBQMGAAECBwj/xABPEAACAQIEAwUEBQkFBQUJAQABAhEAAwQSITEFBkETIlFhcTKBkbEUI0JyoQczNFJiksHR8BUkU4LCFmOi0uFDc7Li8SVEVHR1k8PT4zX/xAAbAQACAwEBAQAAAAAAAAAAAAADBAABAgUGB//EAD8RAAEEAAQDBAkCBgIBAwUAAAEAAgMRBBIhMUFRYQUTcZEiMoGhscHR4fAU8QYVIzNCUjRyYiRz4lOCkqLS/9oADAMBAAIRAxEAPwD2zE3wi5jMeVBxE7YGZ3bdFpjC40EDe41bUEkPp5D+dKRdpRyPDADr4fVFMDgLQi81WSfYuesLH/i8qc70IIFmlDiudLFtgGS7qAZAWBJjXvT0oT8WxjspB/Paujh+y5Z2Z2ke2/ojhx+2VDZXynrA8YI33mhz49sQByOcP/EX80rJhnxuylQ3uaLKmCtz4L/zUr/O8PdEOHiKr86WixYGSVuZtLS81WTstz4L/wA1ORY6CX1Dfx8kOTCSx+sFv/aiz4P/AMP/ADVbMbE92Vp1G6GYXjcIPH89Ye0QGS9r1CAj45vw3opnaEpiJ2wEB168h+fVHJzLaIkJcj0X/mpT+a4XPkzi/wA47JruzVo3BcTt3RKz5g7j11roNcHbKiwhTWcUGZlEyoBPvn+VS9aWS2lPVqlDcxSBghYZjqB1jxrJe0GidURsTy3MBopq0hpdjcZcW9aVFUoWIuk7qMpK5fORr5eorJJsLDnGwB7Up5gx+Ps3Va2MO1iRoSwuHxnz3ggUjjcYcKM7qy8uJQX/AKnvPQrL71Pb5jM963Ak7HWJ098RXJH8RjPrH6Pjr5V806WJ8jggEag6ivSMeHtDm7HUIa6rSiyoosqKILjDAWiTAEjf1pHtFjnYchovb4osBp68y4/zK63jaCjIpAJnvNsZHgNaTwWEDG94dz7l6SLstk+Hz5tT5Jdxji1u4pVM0yOkAxP86ckaaXB7V7GxQwzngXVEgamuOnTdC4R2dZYk6wCfIDSesAj8KQm3tN/wpipZcM5jzYaaB8da9nzVr4ezJbkvFtVJeSIkoABr4GT5QPczDmA30G/kn8bldYDbcdBW+6TYjizPBt2ZQ7O7BJ8wDrHmaDPDHPq5l9dllkcWD9GecNP+oGavHgtYfiqnRlZXyllWQwcD9RhodjXMl7MaNWEg70fqE4x3eNEkbg+Mmsw0rxB+KGZsPcK5WZWB7gEiD5DVQZpWMYmN2gv4/VOlsjA7MAQd7rbqd1ZcE5mCIMb+NF7Sxc74MrmFuup4V+68ziIGMGZjrHJHLvrXnDslRV6rVoKH7txlJ0009016z9Zj4MOHd1dAa5viN/FbDWE7qxcBtQ1xpJJyzPlNM9h9pS4zP3gGlbdb6nkhYmMNqk5r0CVVKx+PW3j7mZ9wNI2IA392vlr41zJJA2c6r0MMDpME2m8/n+3lyRnO3Md3C2Ldyyqku2UlgSq6E7AjUxG9OvlIaCEp2ZgI8RM5kh2F6cVV+Ic8K+FNq5buC69tszLAGZ1YBhJmIYH02mhmYFtFHn/h578wieK1q99ugrfRJ+QrmJPa2nzm3aCtDT3C+2UHXKQJ8NB4157tmBzomvAPo79Af2XmMCJGOdG/hw6q3KJrzYBOgXRT/E8aTDKlrK929kB7O2MzAeLdFHma+gQO/TwsiOrgBoEWHBvmBeSGt5nQfdQWebUBAv2rlgHZ2ysmugJZSconqdKL+pA9cEfBE/QB/wDZka88hv5HdWIGdRTS5+y3UUSrmeyz4dlVspldYnqOlc/tTEnD4YyDhXxWmxPkOVjsp51a894hZCXUmz2lwzBBA0Xrr5GhYTFNxEQkZxTEmMxOHHcCzd7EAe9J7OCsLdJzsQhnLlP2SBGbYwSNqazroSfxKHxujy+lVE+41p15pnYx9ssU7I97MxAWQSrZJjx03FDpp0IXDw2N7mQ90CCbJroaUnGFDC2hgW8+e6CQIUa94HxaJrL2igOHFegwUzyXymy/LTNDueVcQLSHjmKZLzDcmMgIBgdCJ0A32FZkflNDdcXDdnS4iZ8szskTNXOIuugvQuPhpfE7yYezNhrtyWuF1hgQGkEQASIA1/GqEfo27dOnt57Wl8LP6Y9FrDxB0t3U7o0cQAIYWgpli5UAwqtlMnTX0rYDQbAXLf2nO5oDroXYuwADXEom7xgqXi20IXAaRBKAmD1ExvVvpwLXCwqdjazegaF68LHwUl/mFcoNsZyZmDEZVzNqd/41zWdlYVj84bfQnT88VT8ewNBZ6W9+wWVy3Fs2cBGGQN3jGWVAMaHzFdMuTWEmE84iyner8vqrpyPiWe1LxmKITHmDQ8DhGxSvlbpnAsddb87TGOAbIWN2BIHgrNXTSS8o5tuE4y8ToQQBGmwEGuDiie+cva9mNAwrAOP3Trl7i3dt2XTOHYCDDDXvTB6D8NPKWcPOQA0jdc/HYT0nStdRA8On5zXPFMDgsS30jEWL9pQRbBBEXWBK5Qtss8jKRoBoKbdkd6TgR+dFxcL25Ph4y0bXoSLN9N/eE9xPMGFthWVMwKQCq/YFproHjGVTp0rbpWAc/wBrXOfiW3mOt/S0XwzEWGU3EtsndDS1tlGuwUsAD7qDDhcNGc8bAD4fnuRY395oL8lUeIdpawYuExeuXM+K11BOqo0d5QO7AzDbzrHqR5jvfpJvtUSTStigBLdmgbEc/adSfNC8rzir627ip2MM5QLlDkaBnjVtTPeJrENzO9Iejy59StB7cAe5jIMv+Ths3/xHXmVcOTGIsvaJJFm89pSeqqdPgDHuprCn0C3kSETtIAytkH+TQ4+J3T+mVz0v46wFkk+I+dcvtiCSfCuZGLJI+KPhnBsgJXnnGyXvWcrFNWEgCfZnr6Ut2bg3YWEMcdSSShY53eTR5TW49yTOlx3c5Lh/OAEiF9pSoHTYb9T409qubUj3uOU/5DpuCK8vauGBXMWBU9jdYg7gG7PTyrLtAV0eyGO/mEYIom9PFy4bXQoVEzItnMQHtlSZ6AD2fBaD7PzRezB4hwJ/7CryvBquJPHmVHfwySrvntsUSZtuy6IohSPCNZMzWhlGpXI7TweKxw7qKQFjXO0sWTmOpFj2cK2Rti0TYZUVjDqwLjJnggmAemm5ogNjRcXF9nOwsAjDg512QCNNRpe1oW47tbnK+Um4YSSM3aDQkb6TvpUXHcXuiujRzGhrrm410vojGD5cQnZuc7XGUx3YI067k9K0diEyBIGSx5D6RcQeFEaeaHxXD7s5uxziTA0iSiKCR4BgazRQZcNJmzZL30/+0Ae8I9sM/ZYpYguzZfAyoEjyq3AlpC7fZP8ASxOZ+gzg+zRXzkuzlQ+ij4TV4adrpXxD/EC/benu96mIJcc/MlOuJ45bNtrjkACN9pJgD3k79KckeGNzFJTStiYXOVJ5swQv3M9vuuBlYE91o6gj+WvlXmsX2lhnTEA7bnhfs+NL1HZWIfDFllGnDmEy5R4UoYs+UusBRuQBoDPn5U/2dNDM45TZal+08U4jKzY7oBReFklTduK2MdcltRNtRcuSVYQRJjvEiPEU6M2X2/MrygzZdLPpHbhqUv8AoV4W1BtMOzw5LklZUjDXbcMs5pLHTSsZXUBWw+RCHkdlAI2Gv/4keKmvFi8C2zhbdvNKO6LKYfKSBoSCGIHqdqE+y/a/ZY/xpewwIAwkdurTTUA/53v7PguXwK3Ld0Ml4LKNmFpyZ+sjMPtIM0yBOonbSsgcDYNacD18wizPlAAie0OIIGo09XbkdOJrkpOEWDZfNhu0vXCpUFrLWrST1dnPTwGporXEf2wSfCh71xYOyxC7vMRIAOhBJ8KJ8ymmA45ZwVxME4fOTL3WACs9zvZt5gsY8vdRGSNiIjO/E9SlMb2o2TFZSK2A5AcFcacW1HiLCupVhINDkjEjcp9xpW1xBsKt8Y4QiKXAGhEHrqYpBkGIZJq62dd/zr7kfO1w21QN3DWwUBI1LT3xED2ZIOkiKboLNlSfQsORqwI0B74OpIG3Ubk1MrSrDnA2FpMFbB1cZZI9tZ+zlMD1b4VMoVWt38NazIMwg5sxDgxEwJ+H/WoQLUBKHbhGGeRdKtDHLLqYHQ9d/dVZGndYkjbJWZt+IU1rAYdBC5QJIAVgAO9E6aagz8amVoWmjKKaKHgsxWGshWKsCQDHeH7PnroT8KhDVoEqhcUa+LjZi4E92CYidIjyorMtLrQiIsFV1XFjD4q4R3nAHVyY+B3qOLAKUkdA0EGteX22XqPJzkqwPQLrPr06UlgsI2GR7wfWr5+e/FcZ4poF3XNL/wAqLkYe2Ohua+5Wip2iaY3x+q4nbB/ogdfkUJYByKWmcoJHXaa8BMwskLCK1XtMM/PCxx4gfBIeFc1X7d8NC9mTBEd4KT0PUjz616bAMjwj8zdTsU1i+zJJTlaaaOJ3vwr1fbYOuoVg5zLG84V3VbdlHyqxCkveCnMBvIrvzXm32HzXisReci9gPihcZjrlq5iimIL3DaxLMVXuJkKZArZBLqNGgmIHlWHPLS6jrR+yG55aXU7Wnfbhw4oniFvE4cYdrd9rxuXMyC6Y2ssSHZYzrOoEdPfWnB7Ko3Z4+CI/vWBtOvXS/AoPDcWxGIvm4rXVi3bJCMBZUPYLtKsdWLEEaE6Vlr3Pdf7bIbZHyPzC9h4bWjAt58HhzdvG79IvYdgGAlZIZlkASJXStDMYwSbshbGZ0TS43ZH1Ve/Kwn98WOtlZ/eYUDGD0/YkO0x/Vvp9V6pwu6Xs2mbdkVj6kAmuiw20FduM2wHot8QWUPeC7anQUtjoXzQljDRR4nBrrKRs6huzuOkHU6giP5nxOteeZhcXG8MfoDxb+bnmdU6XsLbHvWn4fDFkRSraKpOp8Tr03rsR4hrAAbN7JYi0BZxGV8ht97OdCRGs6HTYfwFNseHahUQijcDAgIsDL18dQAcu3T31tZXVqy40yKQSTBO4JEDUeR+NSipooMcIR5thdNwdRqNu7WTtsrCgt8SXQdmNgJnwgeHr8azmHJXl6rp+JJ/hCZ8R/L+vfV5hyUynmst8UXT6oeO419dNamYclMqgx2LDrGWCOv8APSsl1hWBSbcl7XPd/GiQ8ViVNOYeFDE2HtHQnVT4MNj/AAPkTV4iESxliSxUAniLD7PFC8QxQRwnYK8AAEnp8K5mMIMwjMAeTsT+3DxXRhAEd56pAcP5fw73+0NgKR3oDkrmn9SI/h5UxDhTnzPjDfB16+FV70y7tSYx90198Nta8d0DzbgWvXi1q1iQ/ctse4thkVw0sSZIGp0o0ws2AfkvPzsLn20G9B03RF7lG6zuO2TsrgvrGQ5wL8N4wYYDw09aswkmr0N+9aOFcSddDfvUmM4T2YtHFY1Ytt3JRUEdmbeVe9v3pnX0rZjOmZ230pGZhZJCNbrkOlIDh/BcILitbxylFUDIWQy62zaVyZGysdI3rDYWg6O/KpT+WvYQaNeHSket7B2reFsPirTNYKkayWKqVGit3dTOs7e8byta1oJ2RG4N7Y22NG8ToqBz5j+3xl1hqqgIvoo39JJNc7EPDnkjZedxsgklJG2y9k4cmW1bXwRR8AK6zdgvRMFNAQXM36O3qvzFVJ6qKzdVvhnC+2zHNliOk7++hNZa251JjfIw+U3cUqkiFzL0G/XYaSdqTlwUDCHZsp539bFJiFs0wIYzNX55qV+Ayc/amd5A19ZmnWQBjQAUsZCTslOGv2NIvXgT4IRtp49AaEJYzxPknXYGcbgeac2+GqVVu2uQQCDMb60em1dpMh2YtrULX9lo2nbXG8s39eFUA12xVOzN3C3a5fta6v8AEfyrXdBZ7wrr+wbP7R9//Sp3TVO8K0nBsOGyz3onLn1jxjeKndtUzuXZ4JY/VP7x/nU7tqmdyF5NH531H8axDxWpeCs1HQknxp77f10rY2QXboC29xHm2jE+AiD6if68K42IGJieXRNJ48KPsu9efDkjMLTuo+YeYbgtm3bQ27rDdx7OusDr5GlsT2wWDIWFruN/Lmur2dgmSuzyatHDn7VUk4/jbLqygMo9oSWDDSQJ1Xb7NJ4PHiN15vYfquw3srCOaQSb4cK8t/akvO165cxHbtn7O6qtZJ2CwJXwBUyCPHXrXoM+cBw2KXw8YiaYuLTR+vt4JFm8T8dqpGTDD8Nvm215UYW0Em4dFjbQmJM+E1HaNJOyUxeLhgYXS61w3/PapbF+5iLtq0SYd0SBtqQCT4+Nc9rczgOZXzg1LLoKBO3KyvehXcXp0q5m/R29V+YrEnqrbN0iwWJNrC4m4N1UsvqFJH40EuLY3OHBMwRCWdkZ2JASTF/SrtyfpCBsjWzmRVlGYqYiZByAzSL+9e71um3C/su9GMNEyu7NWHaEnUCx8aTLgOPxK37Vu7eR7bSgVVAiEYjUD9iN6NBJKHhrjY2932SuNw+GdC98bCHDWyeoB+KMxGEz3CpvIWJICrfCv7TN7BU6iY32A8KM6Ik6n3/ZJsxTGtFDzbfADexy5cUjfF3TinxLOezhgECk/VqwBA6AglTPU/gm4vMheTpy6fnmus2KIYcQNb6Wmt/5EX9R0Cb3OJ5HKwJX9oTPp0rdkFcw0RRTOzxruzlWPE3APE+Hka6DZLFrmujokLriXGMPbUrdxNuwzJIJdA6hgQHAaRp0JBEjrWi9o0JWWscdha895vzYfEsoHaLlDziDcfOxBlgoZUj7MAHY+lLSW131TUVOb9FYeQuN371y5ZdLYtWlUJ2aZAvgIkiI6aRHwJE8k0UKZjQLG5TvlAQ171Hzari3KxJsE64qLnZP2Xtxp476x5xNYxglMLu69bh8/bWykOTvBn2VKvtcQxcUjyaYJ/Wb9b415SR8sRqQEeP5r5rsNDHatP58kXwu9ddwttsrESzdAJ2C7eHxpjD4idxyscRxJ4DwGyDNHG0ZnDw/dGc08Le9ZGS6ovIZVnyjMI1Q6baz6105oWTxf1SLGxNBTs/FNhl9JvoncDh1Vd4Ty/j3eLtpLazqzMJ9QFJn8KQ/kjnHTTx1XWn7RwbG2xxJ5AfWvmmd7ht619WxRrZ1ysA6H/Kw0NFw+Ax0DsrXgN8x5fnikXYrDTDPRvyPmFmHs2bRVhhbDEHXJaUMfPYxHlXTklfh4szhmN8BX1SwBmcWh5A6m/ojuL3kx+Gu4e3KXCAQrCBKkGJE6aRQ48dFiwYm2Hcj0XO7S7NlEJFgg8Uj5I5Ju2r4v4gBck5FkEljpmMSIA89/Si4fDuDszuC4eDwT2PzyaVsvRqfXXSrmf8AR29V+YrEnqrTN1XlwzXcDiESAzGO8YAAykydek0vI0vhc0J3BytixLHv2HL3JPw/B37QAnCEBYX6wjYnvHumTIOtJxsewV6Pmu5NNBKSfT319G/Zv4IyyLpe07HDKiXVcst0nTUEDub5W8f+hQHW1xIoG9/zmgPdFkexoeSWkUWjp/5cxyVnwfDLecXlZmmWHswc3XRQevjXQAB1C88/MPRcFX25UZMW16S1mS6LJ0djJBH6oPeHnHhXOfhS2UvGo5dV3W9qNfhhEdHbE8wNPMjQ+3mmi8OLn7Q13lgB/U1pkTnHZJvlY0bplhcAiERm02l2PSOp/Cnw0DZc1ziTZXOL4WlxszNdBH6l66i6fsq4X8NahaCb+agcRp8lW+e+Xr+JZGsqphCplgOum/rQ5WF2yLDIG7ojkjgl3DdsboALlYgg+zm8PUVcTC27WZXh1UmPKw+sv/e/i1SPcqSbBWKioS0RUUQicMtqxZBlJ0OXQH3bD3RSf6GAOzNFE8vp9EYzvIom0oxmJuIjAWmXo9wjQTuwiS38K5E/fMafQIrc8PEcSmo2Mc4Eu8B8uiL4bibbMq2WkAd8jaIgT5kx56GmsDIHSARmwN/l7b+aFMxzWkvHgjOJYHtBpow28PQ12CLQI35SlvDsBcW6pZYA1JkekaVQGqLJI0toJ9WkssqKLKiiV8y/mG9R8xWJPVWmbpXy/iAtsgI7d6e6sjYVmM0Fp41ReIvOzSPpCDwW2kf8QJrRJ6qgB0Ud83CZBxA1kAIm3hrUs9VNOi2zXPHEdNkt/D0/GpZ6qadFq2LojvYkx4pa19Y/rU+6hfX3KadFwt+4yyr4kg6aW7RHy/qPjVk81dAclxeuXSdDihvoLduBPunT16azUJPVQAdFLdvXQ0/3mNTHZ2412G06etXmPVSh0XNy7eI0+kjTpbt6fEH+vCqs9VKHREWMa6gBrV9j4lFBOvlpVhx5FUWjmoOVnzXL58SD8S1ZjNkrUmwViJoyEtZhUUWZhUUWZhUUWAiqqlFmYVaizMKiizMKiizMKii2DUUSvmX8w3qvzFYk9VaZuqtj2uDh2M7LfI0mSCFya5Y1zQIHrPSCLXIaRm13jbQ+PxGK/wDZJhdWWQGaGJtn2jOgya6z3j5a2S70VbQ300bw27iv7SxywpHZWsks2VZDZDGx65oiTFWM2crLg3u2+1VlcViv7CtttF0SxZzcKi+AAdZ9smdfZA8dBZnd1aNTe+Ph8ldMVcvDHYecoBtNmUFo6Z9diQYjTUT7rcX9+3lSNEI/0MnPMOXWutHW9VtEzWbIABnMNVuEe0OqERt1/nRRsEjxK4FhdTAUKskst5feCW8RsOnrVEgCz81prXOcGjc+CgtX8Prne2wIgBDcBkmQCS28DffSgnERgb2mRgZyfVryWLxDDf4Vzz77f83jQ/1jOSMezZf9gnfCLttrZa2pUEnck6+OpMU1DIJG2EjiIXRPyuKB5N3u/wCX/VUh4rEvBWXr7qMhIX+1bH+Kn7wrOYc1eUqtcZ58RLhtYa39IdfaYMFtg+GaDPy86C+cA00Wu1hexXSMEkzsgO2lnyQ2B/KIA4TFWDZDbOGzr6nQGPMTVNxGtOFI0vYJLS7DvzVwqj+eSuiYu2RIdSDtDCmLC8+WkGiF2Lq+I+NWqXWYeNRRbqKLKiiiw+x+8fnUUS7mf9Hb1X5isSeqts3SrgNwC0xLKB2iyWIiJEjXyrDNls1evI+fBD/ScRH56zmkZFzW9iJj2d9jp5UL+rW49yevB36prjv9VNYu3gXz37OqMohkntIWOg2JHxHlWm97rZ4e9Ye7CmsrTuL3248VLYvMEUXLtnN2mq5kjKFIIGm+b31bc9ekePuQ5O4LjkBquu9+PJdcPv3rl3M5shVQjJaui5LEiCZQEADMN+tW3OX2arob+SuX9O2LLHZJO5Faexx30UFmxeNvCvZRbht9oSrPkEsCoMwZ3PStNBoEJaxZBXPHkxTXAEBK5VlRBWftb7ilMQJHPpuy6GEdC1luoH3pOcK2YaEQBMWxGfSTPrNIkkGqPkuo2QZd79vBdpgr7LFsZonNmQKSNIA8t63GxzwaHuWHzRMNuNeBtNOGWMTbJ7QKLeQkgQO9HgANJmnIGSMdqNFzsXJA9nom3X7kTyaNbvov+qmIeKQl4Ky9fdR0FeX8Wcql1huAxHqJpR2xXQwbBJOxjtiR8Uh4MhRZjcgzMHUCJn+tTQG6L1+KIe6lvidp7iz09oAmMumvmdj+HvjrKqBzY3V7PFG8tuTYE9GIHp/66UWL1VwO22NbiiW8QCfFNiAPWiLkLkE1Si3mPiatRO+VCe2AJPsnr6Vtm6w/ZW3D7H7x+dGQkv5m/R29V+YrEnqrbN0o4Hh3NskMgBaCGTNqBPU+dYZtureRaJYkDW4igH/ABnUiRBPUGhHEMA9I17PZwvksZwsSG0F5NTt2I3OmvrG9RuIjcaDvcpnC1ddFGt9IlR3baGMwzKTGwIEydKMTXFZMzAs7a2P/AHtBIOwtgkdSOpGlSx/sq7+PmPNS4VQiKFxByjQd1ZksR4TqwIqwKG60ZWnVEXLZkA4hgTsO4CfTTWro81q+iGUI0RiiZgCGt6k7DQbmRpVZRzWrPJdtaQHvYlxuNbijUbjbpOtSuqqzyXBw9pzl+kMxOkdqDPlFTKDx96lkcFnLVoLdvqNgQB7i1VGKJC082An3X3UVCXnGJElh0k0sUw0kahI7nAv1LzoOgkkDyGo0oJi5Fd2Ptwgf1Iw489vkV1a4JHt3rjeUkA+upNWI+ZWZe23H+3G1vXc/JMLpFq33V0HQdBWz6I0XHe90ji55slV+9jrhJOZtTtJ06wKBmKlBOOEO7LL6j7J6/wDpRmXWqyUxFbVJ1yp+f/yH5rW491h+yteH2P3j86MhJfzOf7u3qvzFYk9VbZ6yRWcXYtYcNffIpuELAJZmgaBVBZjpOgpd8THsGY8VpzC91BNMPZw99Fuo+dHkqQ0qZJJidtenSNt6y7CQO1PHr7ePwQnMo0VNhuH2wQwOYiPAjYwfxqQ4SJrg4G68PZ8VkAKFuB2YiSJgatM5VKjfSQJMx0pruwh9w3h+cEi4fgcFiSyWsU9whTsVEqxgsspDrmnvDMJ0oQY12gKy7AZR6V+5O/7BUmTdukZg2U9nHdc3APzcwGJ69fSid2Oan6cX6x93O+Smx3B1uNbeSrW5ykeZk+VaLQU012UUkeB4Vg2uE276s9ogmGByFDAO/RgAekiDQ6YOOyI57gNQprnAMKQAbwyjNC51AlyCTMzMqOseVYLof9h5rPfKXhvL+GW4r23zFDMBpEnYnUmd/LetRmNx9Ag1yNqGUuFI7l/89iPvD5tWmesVH+qE76+6ioa86xHtt94/OljujqM/jUVrNBvvUUQ2IxaruQPDxPoNzWSQFKS+7fwsj6hvE98iOmwMb9NKTqS7vTwRjVbJtYdSO6QR5U6KOyCumerUTnk0fXsf2D8xW491h+yt2H2P3j86MhJfzN+jt6j51iT1Vtm6rGI5c+l2LRV8lyzeLoSuZTtIZZBjQbGhZMzQiiTIT1UvDMAuCsphFBuC2C5ctlktmY6QYGhj3VzsVP3bhFkuhd3XA9DyKBNJnddJjgsW4BK2hrlGtzwGn2KzBiZGjM2Ma1/l/wDFDBRQf6QuV1ygm4jANOmUqYMD9aujh5jMyyK1I3vb2BEaeKpNzk1sK1lzeDhB2SAKVlRmuEtqdTEQNKUxkRaG0eP1KmKmzNoDc2mSYW7autftvbXqVG0aHL7PWBrSwjkjkMrCB+bbJOnA5grNheILft27iggF4g7jcdK68EwmYHhNMcHCwqzgOTVwaMxum4ltLiouWDluMrNmOYgmEAEBRuTqaDiIwyB96ikaabO06KBLuH0+pbbXffTX2vGa8612H/8Apn89qR0TrgBUXiEtsitbnvdYMA7nzrq9n5WzENaQC29fHxPVEZumHL/53Efe/i1dWPcpl+wTvr7qKhrzvE+233j8zSx3RwoGbwqlaY8Ks2ylxnTMVKx3iNGMdK20CtVl12hLtiyVvBbTM1tbxe8c4CtbJ7NR9kyoobmtN6c9VYcQQu8PwGwpJuKTrYAysR+e7pmSftHN7oEVO7aN+nvUzn4qrG52OIcKTlVykeKhiNfOKDeV2iJuFYCKYWFYOTx9a/3P4itx7rD9laMPsfvH50ZCS/mY/wB3b1HzFYk9VbZug+CORhyVEnMYET4dNKpnqqO9Zd3gW7zWgxIg9wyfLfzrD4WPNuaD7FnK1Rph/ZJsiOoCtmEe+Bt8qH+kh/0CmVqMVVtlMiMBlc5QNZJTp40aONkYpgoKAaKPiVtLy5Llq4RuO7qD4jXQ9KqaJkrcrxYWXMDhRQ6cMw+XJ9GMRvkE6ftTM0P9JBly5B5fNV3TapFZgAqraZFDL9kBfaA6ddaOAGigKWw0DZCPcueL7Gfa3jp9VU1W6H5+6lt3yCZa5l6EAk6eWTrrPuqWqpTWrozgZ7hPgR3dvuirBVHZQ8un6y/6/wCpqxHuVp+wTzr7qKhrzrGsA7/ePzNLHdHGy5w9kudPIfEwPxNQC1ZKb8OVraXRoGbJkJErqdzppv1rYsArB1Q1uDZyXHYPkvox7N8jNecFWBAjU6AeJiscKJ5+9Xx0Ut3EgDMQ+WcK35t9rRzv06KJqyfkqr5qpcR4Xea7dcW2yl3cEwO7JM/A0u5rrJpFBFJ0BR1lP+UPzj/d/jRI90N+ysuH2P3j86KhoDmX8w3qvzFYk9VbZuqtjONth7FhEVWuX7rKhdyiAgTqQQZJgATuaHnpoRQzMSTwTTgHF7V/CpfcdlmYoQztGdWK90k6gkf1FaD25bdohS/0zRKJXiOEkDtUMxHencwPx/DXas9/F/sEHvmc0m4ji7zWrdzD2wzG66MQMxW0LoUuq65mCgdDuTFYbIXtzAcSPZaLh3B4Jd1+dLh+KuoVL30e1c7MM4cdTm1guIEAGOkxVOlLTRofnilMRiMkha0gDr+6i/tYnNluYYx4WZn0+s1rPek7EeX3Qf1Uh2cPL7orht5rjw3ZOoIkLaVSpD2oBMncM3urcbnE6/DwRsPLI59E6a/LqkHK3H8RexVlbi227V7q3bItoDYFsaHQZhrAJYmZjQxUje4u18uS6skbQ01wrXmnXFeKXnJXCpZtZHysbgBckR9kAgKfGSfSre9x0bouJNiZnGo9KPHf9k14RxfMy2rltVvFc02wWSPWO7uN9NdzRGPvQjVGinLvRfv01H2RHLXt3vvf6mqR7lOv2Ce9fdRUNed4u2O0fT7bfM0sd0wNlNw/EC0xYLOkanzB/hVtNKiLTdbhKqcoIhNA2sAzIBAGw2mt8FhB2y7dkyqkdx8ucggd0wJWNryzr/0wLNfn5ur0XGIZ4RCLYDZRBZpm6rfsaj6snzHprRvZQJdj8ZeCEzayNZNxYVtu6AJJEz2gOaNwRGlZcXe5aAChtP3R6DSotKx8l+3c+6PmaLFuhyKz4fY/ePzoyEl/M36O3qvzFYk9VbZuluBwdm5hVF9UZA+YZvssDowPQ+YqmgFuqskh2iG5hwSXLVlLDWVS04OUnKsRoBCnfWl8VCZA0NrQ3r+xS08T5KpLbnDndCq28MSQFzC4JBMxEoNd9N6Wdh5CCMrfP7IBw8lVlH57E55ewdyxaCOAGRXO8jvEEbH9nypvCxujjyu31TEDC1mU80Q+MzZSwUlTI0MyVIOmbwJGvjRjqjGMH2Lu1jbk+yGAMHKvy72lasq6CnuYYKHYTNy4jmehBRdPcoqZas80NjQCTz+lLs4yyCe/bB+13lnTxq7C1RVWu8Gc3nb6VZZWZiEIUMM5mM0EyBpNLmM2TaQODlzl16G9K+aI5b4YLOJuXC9om4gWEuZjmkmYyrAhdh4GtRsyuJWsPhXxvLzxH5wCacqnvXvvf6mrUe5XRk2Cf9fdRUJUG/bLXbij9dp+J1pDETthaXOTTGF1AIocIAHecydgF1+dIntCh6Q1Ow3PyRe5vZS4jC3VSFuLmy5QrLI98etbPaJYPTAvkDZ+CruAdvNJ/wC/WSn1VpwqhYDa6C3qQSD/ANkvTqa3+vYyg7Tx9nK6VdwXbJTiOKX84LW0RkKMZBElBcAO8me0O3gNqKMQHU4a/n3We7rRF2uHXLttRcKW17MIco77KuSCQTpoieWmwmhuxPABQNAKO+goqDI6mBGrSdPQb0SKQndUU95LXW76L/qpyLihSKyYfY/ePzoyEl/M36O0eI+YrEnqrbN0o4bj7YsZGfK0no/jO6x86w1wy0tOBzWprGIsg969IjYdsPxLn5VoEc1RB5KX6ZhgZ7Rv3rv8/Kpmaqpy2uOsDNluassCc5gidZMnqPhUzN5qUUMLyafWJ5g5o/8ABtVWOa1RU1rEWhveg/skge/u1Yc3mskHkpFxdmCO2nUHvGYgz4VeZvNSjyUTXlkkYhfebpHwNyPCqzDmro8lq2qkEi+MqxJz3dztJ7XqZ/rWpY5qa8vzyXdjEIrAm+hHhmuf6rhH4VA4c1CCeC1yk0te9f4tWYtyrk4Kw9fdRkJUG5iQl67I0zsP+I1ycbhzO2gaIKdhfkRlniKHrB89DXHkwk8Zur6jX7poSMdxRNnEAajXwM0u1xidqNVotzDdMMDZBGYiSf6+NP4SIEd4dSl5nkHKEm4zghevqwtlykagkLIJIk9Yn5zTmZtGzvy1QwCl3ELYkrctD0JJA/GKJHHGfVdr71RsISzYRJyqF8dT/GmmtyrJNq1cmH87/l/jR4uKDIrDh9j94/OjIaX8zfo7eq/MViT1Vtm6pdzx8qXKO3cJfynxS2iWUAzNl1BBAncyYjc0KCRoAC63a2FlM0kx0F8xtsNPYrT9IzjNlAysG1J1ygmPZ8BTN2uLVIm3caAciajNqekAx7PmKvVZWC1czZoA0I9o6yZ/V26VKKvRD4l2HeKqMmaRJ1lRt3fOaoqwprVxwSMoOaSBmJA2EDu+X41LKrRD46w7QxVe6dRJIO2mw0qnAlaBCkvA9k/1aIG7xILToZ22/wDWrO2yobpJcoKIrDyUfznu/jRoeKFLwVl6+6joS874gs3rv/eN/wCI0o7cpkbIfJVK1JZuEGQYockTJBTxasOLdkfa4m5hM0LsSNDB86A7DtjjOTgNB+fBazZnaqwfSkVQF6bAUgcXE1vo6oghe46qTDJKy0HMZPhRIGWy3a3qsSO9KhwVV4vbUXWybeA2p/DEuZfU14LL9CnfJS6XfVf409FxS8isOH2P3j86KhpfzN+jt6r8xWJPVWmbpPcS2i2/7uXLKpJGbr1MA6aVA0VsitaXWbpZijaRsowrt3ZkZo1EwNPdUyN5K2sJF5lIRaDrbFhyGK94F8ozDc+kxUyBVlNXa4turZh9HugKP1310YwBGo7oB8JFTIFZZX+QUtjIQCbd5QQWMu8ghguo95PoKvIFRbWlhQ4phCzZvkMsnvtoT9kiKosCsM6hcYUoV1S+GmACzTqQu+XQak+gqd2FZYRxCYWOFKROa6NSPb6AkT6ECaruwhFxCGwKYe/mFu7dOk6yAynTMuYd5dIkSKndjmtva9m4Uzcu2/1n/D+VV3QWO8K3ytZCXL6j7JA+dVGKJCuQ2AVYOvuoyEqJdt58UyHZrxUx4Fopbd1Jj/FGucDbfs2FwtMRPgSs6HaQfPyrZDBusgPdsocJirZxfZLYQ24BBgmRmC6En2hMxGwPrQ2uBdoNE06ANZ6W9fK/YOA42l+Ns5Ljp+qxHun+VURRQAbChF5tNTptrQu6ZroNd9FrMUUvEnHhSh7OhvSx0tE75yGa5Jk9afADRQQjqrTyb7Fz7w+VHi2QZE9w+x+8fnRUNL+Zx/d29V+YrEnqrbN0txdsfVkkj6tR7eX/APKmvnHvqqWm2br89yiuKsQG6n/tPgZ7cGpX5+FaDXE7e77LTMIIz9ANLnun8/4efhUr8/Cr7p/+p8vspksrH55RIEg3HkddxeOsnp5bxVWOf55qu7f/AKny+ylGEUqB2y+E57kRM/4kzPWfLaqzM/2Hn91WV/8AqfL7Lv8AssR+c0+/cmOmvaen4+NV3kf+w8/uq9Ll7vsiLVu6oADpAEew0/Evr60UWsaJNx44hr6Jbu5Qio1xVEZw7ldJ2gKdSeo8atMwhgYS4eHkq5xC6cOuZLl+3ANpBmBiIKrOvdkN7MjTfSom2ASGiAeKuXK+La7hbbOSXiHneQTE+og1lkjX+qbpI4mPu5CKocFNwQRfxA81Pxk1TfWKG71QnPX3URDSy3wG2LvayxbMW3ESTPhWMgu1vOapKeIcBv3MRcdcotkiAWIPQmMoMDMCekyfEzRYSVpr6Gm6K4DwS9actduhzOkeEMDpAA3G3h51TY6NrTpiWkFTcS5dW7cZ85XN0AHhFW6OzaGH0EIOUF/xT+6P51nuhzWu9XJ5Q/3x/c/81TuuqnedFz/sf/vv+D/zVO66qd50TjgnC/o6subNJmYjpHia2xuVYc60bh9j94/OtrKX8y/o7eo+dYk9VaZuqpzniOzu2tQp7MRKzs3mR0kHfQmtJ7CNtp8VQ8SAjBgwIDBp9CDqJ/j76sLs4P0pQPH4FD8YZbnfNxSVGVVVQNMxI+0ds0eMAetaC7+GDmejlOvEnp4dE2waF8MluYETOQk7k75vXp/GuDOC5zm9Tw6lKyEMnL+Pj0HT5pzwW+Fw2QGQS2uXcT45vKuHPPkzRjj08ON/JJ4lhdPnPTj9lYcPYVQY+0cx1J1Prt6Vx5DY14Ll8UdjMVihdVbSr2ZKgs1pm0MScwur565dPOvpMRdkbXIfBcYhut/nuUPHsG/bNc7uU9mFzJmANvMQRF1N87jUdPSTE0iRSgNy+PHnXQ8kpbhhJBvurp22qFAILZtARcaFUT57SdKQx82RjdatwGhr3hO4eQOJDBqGnr7qRa3BZNkJoCwLFWMETqCNutcQzmF8Qa7cizmJ05e9MmPvWvLhwNaJ/wALWMRiP8nyNeob6xXDPqhNnSfEelbWFx2H7TfGoos7H9pvjUUWdj+03xqKLOx/ab41FFnY/tN8aiizsf2m+NRRZ2P7TfGoos7D9pvjUUXaLFRRLOZv0dvVfmKxJ6q2zdLeYOCLfdC1rPlWJzEddtHWrN8ESKZ0YIBSu5yfZOhw+h/3h/8A2eNSymI8fNG4Oa7UdPsom5Hw0/o2nj2re8/nJq8zk1/PMZ/v7h9FNa5dtIABahQNPrf/AOvjSxw7CbI67/dCd2riHGy73D6IqxwayF0VF12a4SddZkOfGln9l4V5zObr4n6rDu0cQTd+4fRNLNi1Hea3HSHP4yaD/JMDxb/+x+qAcTL+BFfTLQj6xP3hXWGVoAHBLkEqPF8Qtgd24maNJcD39flVl45qBp5Jbcv5vavWzG3fG58YT+orGYHitgVwUSlRvcTfo5OnT7I8fCpY5qa8k14TeV795kMgqmo/zVppBcaWXAhotOK2sLKii0TG9RRIuMcxph7iox9rUQJgTEnUTrOwJ0rDpA06pzDYGXENLmcP3/LpMjcuyQAhiPEb1tJobG8SNqO0a0s6AFjJPgBufdVWrDSdlLhsTddQyqoB/WDqfgwB/CooRSlzXvBPiatUuHxFxSuYIATGk1FEdUUSnmcf3dvVfmKxJ6q2zdU9XPWl0VaaopSXY9rwcG3qsaiF3npPWKE8vv0V0sI3DGOpt767ezghzcxPVSBrqAviY/DT3Vm5EyI8Dz5c+Wv1W7bYiQW2nY5YjzI1if4edWC+9UOVmEyEN3rrfv0/CtLdxMEaxrqMnu/jv5edZuREyYGx/wDL8/CnMiJMUdccg3SjczVFSipE2ioqWOatRWHk7e76L/qo0PFCl4KzUZCUWJxCopZjAH9QKiiDXFSvaG0xEHU5dANwBM/z+FRRKeO4m0sB11BzAlCQJaIBAzT1hSNt96Xmzj1Kvr9k7ho5HNtp0ujrXC+OnmmvA2JTvNnaBmbTVhvoNtenSjt2SsgAeaS7mvDuMlyyMjAntLgIWFCmM53K7iADBO1DlvcJnCFllr9eQ/Pskd/jt8XMq4gQFQbTLMiGZKEEHNIM/CsW/gUcMgA9Jutn4nqrZwjiBuNctlT9UFBc7OxHeAgASrCDFHBSD2gahE4zdPvVaGiqiiXcfsM9kqokyNPfWHixotNNFVf+yL/+GfiP50HI7kiZgosXwG64goR+74EdT51ToiQjQYjunZh+ag8PBCWeUnWO4xg5h7G8g/wrAw9JqTtR77utRXHqOfVdXeV7xz91u/A+zoFJMfEnerMBNqmdoZS016t89yAPkoDyZc8H+Ke+s/pijfzh1eqPepcPyldUN3W7wA+zsNfjVjDkWhy9p53NND0deKiTkt51V/imtZ/TFFPbD6qh7/qh8Ry/2TLnzA6ETl+yQf8ATVGHKdVn+ZPeCABrfPjY+aXtzAzuVw9sOF0LsYX3DcjzrHekn0Qn4uxQ1gdiH5SeAFn2rvCcwzc7K/b7JztrKmdten41Gy604UsYrsYsi72B2do35q/cnjW76L/qpyHivPS8E+xWIyDQSYmPLxJ6CjoST8Qw9246gkGDJWGUDQHutBzGetUrRY7QWiHjrOVSSZPu118KipKOYERgvaKMs6Ex1IBElgR4k+XpS0k+STKW6Vv+eaYhFtPpZRub2/fgPFO+Dzl1EaLA8o0nQaxEimWmxaAVS+fcTxJcQwtWjcwZtAkBM83FJOWEPaLPd12+VCkzcNk/gxCdXOynn+aIfgfBxi1s3L1q5h2vhiVQjKoRVtrK3EJBZU6k6esVbW2OSHLKWvIBvr+y9FweGW0gRNAP4mSfeTRUoTeq4xm6feqKkVUUUOKuqqyxAHiaomlKtI7922WZg1ozEEswPTeNOlDJF8E2ySmgG/cuVe3GrWpjTvPGsgyZ8DU0UMuvHyC2WtT7VvoPafbr19P41NFO9NcfIezguMyECXsyBp3rkToPHbKq+8TVadFrvQOfu69OZPs0XTPbBGV7UDUSzzPjvV6cFkS2PSu/Z9FmEvBTKvZnb2nOnvNQGuSt72uFG/IIgcRP69ifVqvP1CFlj6+5VfnzEFrLFWViLbTlmN/5UviDbdE92W1n6uMHbMN/zmqTwr6u0IZCYzAZlB1Ex7Xjp0pRmgXsMR/UkNg8tjzrl7UNxzCgjMHDEHTUMxkgQIYwNfPb45kai4SWjRbQ48B8PovWORM2Vg3tZUn1gzXRgutV4DGZe8OTazXgm3ErBa5OUkZRGkiZMjY+VMJRLg3eyy2YCQ2brEiRuZqlaPe7dyxmcH/uj/DWoqSi/wABNy/avtcu5rR2gi24mfYKEqTMSD0FYdGC4O5I7ZqjMZaCDr7eHknu7EtbmYjRjEf5K2gLGKDXsv8Ahb/kq1EC+MWR3VAO3c841Bg7/KqVouzcQ/8AZgkb91o+OUj8aipavWwcoVApkdGH+kVFE1q1Eu49YZ7JVASZGg9aw8EjRaYaKp17lq4xlrRn/L5fyFBDXckW2qQ8uP8A/Dj91amVyrM1c/7NN/8ADr+6lXlcpmat/wCzj9cOuv7K1WVyvM1b/wBnXG2HX91amVymZq0nLbj/AN3X91amVymZq6PLrzP0cfurUyuUzNXTcDuhYWzA8BlA13qix3JWHgcUq/2BViScOwnoGj8AY+FC/TA8F1mdu4tgy578QD711hORzbMraO58J16SSTt4EVtsGXYJbEdqYjECpH6cth7t/arfyxgbls3M6lZCxt0n+dHjaRdrnyEGqT+ioSi+jrMxr/XSoopaiiyoosqKLKiigvYRWMkf15HcbdIqKKZVgQNhUUW6iiyoosqKLKiiyootNMab9Ko3WiiD4Vju1U5hldWKsvgRSuExPfsJIpwJBHVGmi7t2moOoUPEuMLbOUDM3UdB6mmS6llkZdqo+F8Z7R8rALI7uu/lUDrVvjyiwm9aQllRRZUUWVFFlRRKOI8z4OxdFq9fRHImCdh+0dl95FYMjQaJWxG4iwEyw+IR1DIysp2KkEfEVsG1gilLUUWVFEn43zLYw2jtmf8AUXVvf0HvpebFRxaHfklMRjYodHHXkN0NwnmNryi4bYS2bgTV5Yg6ZojbMQN/HwoMWNa/ehrW+vkqgxL5Wd5kpt1+ac9FYaeTiS8a5pw2FcW7rkMRMKpaB4mB/wBaG6RrTRT2G7OnxDC+MaDrSMPEB2QumMhGYGZ7kZsxj9kE6VrNpaRfbLDhRCX8q824fHK3ZEh19pGEMPMdCPMe+KyyQP2QYp2yjRUTGflGxIzBVQBvZ0LMg9dj13Fc1uOkdegC7HaOBZhBTS55O9Cy3/yIAPo1dWQbHHWrjy5zZbv2mdvqxbAzKxzMf2geoO20+lNxYtjmknSt0F2Ama5oDdHerdX7aJA80uxnP8N9XalfFjBPpFLO7R19ELrxdg230369FZOBcZXEBtMroxBXyBIB9DFOwTiUHmFycZg3YcjiCN1xiD2OJV9kvdxvAOPZPv2+NJSf+nxYk/xk0P8A24eeyy3+rCW8W6jw4ofi/B2LM6azqR1nrFdFzUNkgqil2Ewrl1hWEMNYOkVkAojnClrj/FcV9Ku2rN1ba2bBvGUDZo1I123pWaWXvS1hqha6GEw2H/TtfI2y52XeqR2F5pXsbZdSbrYY4ghdFOUaiZkSR50RuKGQEjXLaXf2ce8cGn0Q/J11U/DeYu1+jxbyi+rnW4srlJAGXQtMdBpW48Rny6b9UObA913npXkrgdb67Cuqb3cXbV1RnUO85FJEtG8DrFGLgCATqUm2N7mlwGg3PJRjiNk5ou2+57feHd6d7XTUdarvG667LXcS6eiddtN/BKeIcv8AD8aC727VydO0QgNP31IM++s1G8XurIliOUgjoVTsTyFZtG5cwXEGsG2YeXGVTMZWZSCNdO9NALWCy19VvqmB3riA5hN7ab+CGxNjjeHvW71wNiVtgj6p4DruM6oAzR0lT+NWe9abOqx/SIoaI3F/lUU22Q2bli/oO8JCzuehnwlazLiHZCGDVK4nDzd2e51P57Ei4PZGJcnOGA1czLH16yfE15rGzmBtkekVxcD2NPPNUwIaNydz4ePNW9FCgAAAAQANhXnHEuJJ3XuWRtY0NaKA2TTg/ESjBWMqTHofLyru9jdpvhlETzbDp4HhXT90tisOHtLhuELzVyR9LxC3hdyAgK4yyYHVTO8aa17GSHMbW8B2v+mhMZbfEfdec3OKYtGbDi5c0myLZ10g2wgU6DQxIpbM8Gl35sBhcTEXuaNQTm8Rv19qffkw5bvWOIXu1GQ2EysP1xcPdK+K/Vkz7qLCwh5vgvmuFhcyQ3wVXA11rg2vq4aBsprDPJjQHQ+fWKtqum8UThcMWdRvmYD4mttFkBVJIGtJ5BW7gGO7PEbGbnsafZGYmYMbz5/GnYX5X3zXDxkHeQb+rv46D6K5cwoGsMIkkgKBvmJEUz2mAcM4Eamq8b0XncKSJAfPwXOHxV5I7YKV0BZZ7vmwPTzFBhxkrKE9VzHDx6dfdS0+ON39vfkU0rqpVUTih/v2O/8Akm+Qrmyf35P+q78H/Eg/9wfNL8OJFn/6bc/jQ27N/wChTL9C/wD95qzg4+u4V9y5/qqovWh8CpiP7eK8R8lYea9MZw9/94y/vACmsRpLGeq5uA1w07egPlap/EdMPjOmbG5TG8DMfnrSD/7b/wDuu1DrND0jv4BdJ2ZNw2EdbDYjC5AwI174aJnr5+FaGXUsHo5m0qOcBolILwx917KW+LWz2XESGIAxYkDZgWbQ+QJB9QKzIPQl/wCymHcO8w4I/wAPLQfsvRuBYM2rQm7culoabhBIkDQQBpXXiZlbuT4rzOKlEj9GhtaaILi3K9rE3xcxAFxFTKtsjSZJLE9emnlWXwB8mdx24JDund8JMxFDYGvPmq9juTrGFvi/h1ZAQVK5iV16d6SNgRB6V5v+IA9jQAPQPucL+I+a7eCfnuzqPgu5ryyfUuEsszqokkn4edMYSF00zWMHH8KxK8NYSVd6+mLzyRYvi2HtXT2nZ5wQM4AnXoYkg9POfWEX4yOOXI+r59Pt7/OmGMmeMjbrfkPfommBxAuLnEQdvGPP1399MQyd43PwO3h99/BALSN0vx3LOEuMXeyuY6kqWWfM5SJ99YkwsLzmc389idh7RxUYDGP060fja8z4mVa8/ZplWcqqBERpt46etcWQgvOUUF7DDgthaHmzuSjeD8M7R8pmdSfBeneI6zplBB3kitxRZjX5+dEDFYnu25h+/h9dR4q28P5eIu2mzNlQHu5YEnqPCZ29Kfjwxzg8AuFP2gDE5tCzxtWHiVslJAkqQ4HjlIMe8CKPjIy+I5dxR8jde3ZcmI07XjouVYMsjVWHuINIAhzbGoK3RBW+GPNsdcpKz90kfwp/BvzQjpY8jXyWZhT/AH+aofMWPW1jcaW+3huzUaSSwUdfDf0BpOd4ZM++LaXocHC6XCwgcH2fZa7w3CMRds4W5hjb/RjYfMfZDb7dYNabFI9jHR16tFZfiYIpZGTA+vmFdF3awT2cTwu24hlRw3UAweo0qBhZJC08AVTpWywYl7ToSKTrnnht+8tlsMua5buZt1EaHXvEDcCmMZG94aWbg/m6R7Knhic8TGgRXH5Kp8U4TiLOBc307zYkXXgg6FSCTl0EsfxpGSKRkJzj/KyuvBiYJcWBEdAyh59eiOF/E49L9yyCypftPZtuVEZAcwmQOqnei5pMQ1zmcCKHxQMkGCexkmhLXBxHXb58EPxjAX7eCxjYhAr3byP3SCpkgmNSdCY18Ou9Ylje2F5fuSCiYaaGTFRNhNhrSNd16JhrgWyrEwAgJPkBXWb6oXmZPXPivHsbz7xEzjEYDC9qbaIVSDAzZTpnnLuwO/wpMzSetwTQhZ6p3XsmVbiDMujAEg+evxpmWJkzCyQWDwSjXFjradUsfl5J0ZgPDQ1wpP4cgLra4gct06Me/iFq2EsEZR1KuW301jy07/mBW4IYMC4d2OJDid9Na6aekOYGutIEsz5fW8lLzRj+wwl64DDBDlP7R0X8SK7U78kZct4CHvsQxhGhOvhuV4hh8TcQnIxE6mdZPjr18687JEyT1xa9zPhYJ671oNbfgRfBeJ3cNd7W03fM5gZytMjvCRMbjwo0UhiNsWcThopou7eNBt08DwXtHH8QUsORJYjKoG8nwrt4h2WM0vD4KMPmaDsNTaqPCOGi8DcuL33bdO7/AJR/Ft5nWubFGH+kdzyXdxOJMJDGHQDjr7foNuisPFBdwuGZ8PZW7cSItyFAWe9B8lk10WsyNsBcF83ev9I+1UDhH5Q8TAJxGGuE6m3eRrLD9lbqjsyBtLRQ2zHn8lp0LeR+KtOF5/AUHEYW9bX/ABLcX7P79uflRhLzHzQjDyPyRuB4rhsQf7pjLYzalNCZPUI0Mp/CaRkwgeSYX5b3FWPEcvh0RM5b/cbasODwwtoEGw6ncnck+pp6CEQxhg4IEjy9xcUr4pyrhcRcNy6hLkAEhmExtoDWJMLFI7M4apuDtHEQMyMOngEBzAn0DBzhT2arcBb7WjGCO9PUihzjuIv6elFMYQ/rcTU/pEg1w1G21LvH80MrqqoIGKXDuW8GE5ljxHjVvxJBAA/yyrMXZwc0lx/wLxXlSqnN3Be04vatC/fRcQhdsr+yVUgZRsAcgmZ3NXI25AL3SsbqjJrZRYHnK9heF2DHb3Hu3LQNwk91Sd+p6Aa1QlLYxx4KzGHSHgn/ACxzLiLl+5g8Xh0sXBaN1Qm2WQCIkj7W4PQ0SN5vK4UhyMFZwbSH8l3ClxfDr1q4zhTeGoOoyohgSDQI4hLEWHmmhiXYacSNGtcVfOZOMrgMI14qXyZVVZgsSQoExp4kx0pp7sjbSTQZH+K8s5j43d4lcwtr6I9lTcB6kPnKjNORRAWTPnSr3mQgVSZYwRgm17JjMZbtLmuMFGw8SfADcnyFOOeGCykHuDWlx2CW2eIjE3QluezTvu2xJ6KPKdfd8VhKJn5W7DUpRs/fyBrNhqT8Ah+Ko1ptdbbaZtypGq5vGNp6gkHpXIxwfhnW7Vh48Qf8b51tfFpIN6LpN1UPHMK2K4aypq+UEDqTbYGPU5aegccRgWkb18P2TnZ0zYMW1zttvMUvIRXPXuHua1pc40BrfCliiiNC+a/xD/EH6z/0+HP9Mbn/AGP/API9515L3zieCF621s6SCJG4kESPcTXcljEjS0o+HmMMgeOCH4XgTbAzZe6ABGg9w6UOKMs9ZFxE4kPo8UPzni+ywGJf/dMB6sMo/EiiyGmEpeMW8BfOEVzl0UdwizeL/UMyN+sjFT7yIqxd6J/D4AzR94803hpd+ARuN4neVimJS1eI/wAW2C3j+cTK+37RrRef8kDE4EwAOB9E7EfCjsUw4ZzZ2f5u7isP5LcF+1/9u7BA9GNbEtcx70k6O96Pu+C9K5A5puYovbukvHet3VsPbR1EAySSMwYkQPA70xFIXJaWMN1HxS3ms37tvH5rzZLLootALlKtlIJMTpM79KQxWdzZNdBWnku/gBFG+CmC3A+lrdi/YoOKXJGJueD4TEL/AJlCk/GqkPrH/qUSBusbOkjD7DaznrGva4vhblq32rrYYhM2WdLk6nwEn3U5KSJAQuBEAYyCh8G+Cw/CsNcxSjEzcdrQt5vbYkka5YiIM9RsaoFrYwXaqHM6QhuiI4Bj7t/jVx71nsHGEI7MtmIWUIJI6kNt0q2EulNitFHACLQ3qqfy3xPG4XAPiMPeVbS3grWyoJLlV70kbRlG9BY57WFwOiM9rXPykK7/AJVrj3rGDsqD9dcDNAJA0AEnprcG/hR8RZAHNLwUCTyXoHctW9SFRF3OwVR/IUxsgAFxoLxXmfmW5iMQ1xSQglbI8F/Wj9Y7+PwpWSn7ruswMfdCOQXxPX7K0fklxbu+IDknKqRPSS3X3fOtQsaCSFz8dg4YXB8baJu624cF6FiymRu0KhI72YwI8yaNIxj2lr9jukC4N1KpI40bTkYdw1rNIkAhvf4eYrx/6uTBSujhdbAeP58PFdvB4Jk0XeP1zDSviqNzLiLly+z3FQFtsi5QfPxJ8ZJrpR4kYgd4NDxXk+2H46J36aZxLN2j/Ej7cjst8ucBvYtyLYELuzTlHlPifAUxFE6Q0Fy4MO+Y01eyYoYhiQhRF6HUsfwgUzN+rc4hhDRz3P0C9azugNbJSvE8GvswzPnHUknT3fyrmy9n4l7hmfmHHX5JlmIjaNBSl5z4K+KwVzD2SqscsZpCwrA5SRMTHhXcLLjytScb8r8xXivFOScfYnPh3YD7VuLg/wCGT8RShieOCdbKw8UDw3iBtHIVEzrPdYTHXp8KwDS7mFx0QiEclitiNRxOy44vdVmBAAkagMGg+o9ahWcbjo5Ye6Zrrd1SCs22ZgqiWYhVHiSYA+NRcjRfTHBOHrhsNasg6W0Ck+J6n3mT766TRlaAuY91kkpNxnlwXLl1xiTaS+F7RMqkNkEAgnbTwpOeBvpPL8oO/sXTw/aIjYwGPMWXRs6WhrfK2Du5Fa69xkTs/ayyFnKYjUqDA8gKVhdg5yGNksgVvX70tfzadhJYALN7X4+aQ85GOM4ZRqRhngdT3L1PSf3R4fVJs1jJ6/RVTFX/AP2PhND9TiXD6EQTmcCT4gig3/SHQooH9Q9QnvDOaLB41exHeFq7YKhmWIC20csRvly222mZHjRGyDvSeiwYz3VdVVMLxS0vCLuHLfXNiFcLB9kKomdtwRE0HMO6LeNopae8B4L1zi+G7P6JirmKexbsKM9oTF0wO7E6npEHTw3p1w2N7JWMF5LGiyVRObOcruKJRQUsTos6t5ufxjb1rDnkrs4bBti1OpVaY7mKGm1feFcTHDcAjBQcRiZuAHZU2UnyiDHUsfA1ckvdN03K8r21jxG+m6kaD5lVLiXF72IbNeuM/gJhV9F2FIPkc/1ivKyTPkNvNqfgWPyns2PdPsnwPh6GuVj8NnHeN3G/h9l6T+HO1O6f+mkPou9XoeXt+Pinl/DW7pUXc2UMJK7gdY91IYObupQTtx8F6rtLs5mNhyO3GoPX77L0/hmEtWrSpZULbA7sbGes9SfGvdxhuUZNl5hsQiGQCqRJqn7ra1WFFsVthUW6IqQXEeEWL4i9Zt3PvqCR6E6j3VktB3C0HEbFVLif5LMDck2+0sn9lsy/B5/AihOw7DtoitxDxvqgOXPyXnDYu3ee8ty3bOZRkKsW+zIkiAdd+lZZh8rrtafiMzapWLm/lZsaVnEtbtqNbeUMpP62419Z8oq54s4smgFysVhTPXpUOSQcPwAtIttWdlUkrmO07wNhttXg8VjZJzR9XgPzincNhxAzI034opSRqCZGojcUoCQQRoQjq5YBhcRHIGaN418K+iYGcz4dkh3I18eKAdDSIdARBAIO4IkU2qQd7g+HZ+0axaZ4jMbaloiIkiYjSPCs5Gk3S1mdVWtW+CYZWDLh7IYagi2oI9DFTI3kpmdzXk35R+MNdxjpPcs9xR5/ab1J09AKDIbK7uBiDIg7idVVWuGhpxPeT+BNjMQFj6te9dbaF/VHm2w956VtrcxS+JnEMd8eCu/5RuWL15rd2wucImRkEAgAkgqDuNSI9KHioXOIc1eI7Qwz5XB7deBVOwXKGNumBYZf2rncA+Op9wNKtw8hOy58eDmcfVrx0V/5a5Bs2Ie9F66NdR3FPkDufM/AU7FhWt1dqfcurh8AyP0nan3IXmjhHZPnQRbY7fqt4eh3rzXa2B7h/eM9U+4/my9p2di++Zkd6w94TXkziGZDabddV81O49x+YrpdiYrOwwu3bt4fZI9q4fK8Sjjv4/dWQ12nrkLVDVrYrTN1FuiqllRRZUUWVFFHf9lvQ/Khzf23eBUVI618zGyYWjUUVt4F+YT3/M17zsb/AITPb8Sgv3R9dRZWVFFlRReC8z//AOhivvt/GlnesV6TD/2W+CTN/Ksphetfkj/Rbn/e/wClaPHsuH2l/cHgrzRFz1lRRZUUSfmz9Gb1X5iuX2z/AMR3s+Kf7M/5A8D8FW+U/wBJH+b5GuB2N/y2+B+C6/af/HPs+K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6301" y="-144463"/>
            <a:ext cx="9900860" cy="700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5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87120"/>
            <a:ext cx="9144000" cy="2261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2800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les </a:t>
            </a:r>
            <a:r>
              <a:rPr lang="fr-FR" sz="2800" i="1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pertes</a:t>
            </a:r>
            <a:r>
              <a:rPr lang="fr-FR" sz="2800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 alimentaires </a:t>
            </a:r>
            <a:r>
              <a:rPr lang="fr-FR" sz="2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sont involontaires et essentiellement dues à des problèmes d’infrastructures, de logistique, de technologies, de compétences, etc. (par exemple la nourriture non récoltée ou endommagée lors du stockage ou du transport),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811395"/>
            <a:ext cx="9143365" cy="95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2800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le </a:t>
            </a:r>
            <a:r>
              <a:rPr lang="fr-FR" sz="2800" i="1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gaspillage </a:t>
            </a:r>
            <a:r>
              <a:rPr lang="fr-FR" sz="2800" kern="1200">
                <a:solidFill>
                  <a:srgbClr val="7B7B7B"/>
                </a:solidFill>
                <a:effectLst/>
                <a:latin typeface="latoregular"/>
                <a:ea typeface="Times New Roman" panose="02020603050405020304" pitchFamily="18" charset="0"/>
                <a:cs typeface="Times New Roman" panose="02020603050405020304" pitchFamily="18" charset="0"/>
              </a:rPr>
              <a:t>alimentaire </a:t>
            </a:r>
            <a:r>
              <a:rPr lang="fr-FR" sz="2800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concerne des aliments comestibles jetés intentionnellement.</a:t>
            </a:r>
            <a:endParaRPr lang="en-GB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6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Dheepan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Conference</a:t>
            </a:r>
            <a:r>
              <a:rPr lang="fr-FR" dirty="0" smtClean="0"/>
              <a:t> de presse</a:t>
            </a:r>
          </a:p>
          <a:p>
            <a:pPr marL="0" indent="0">
              <a:buNone/>
            </a:pPr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www.youtube.com/watch?v=zT5M4jNA_C8</a:t>
            </a: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Extrait du film</a:t>
            </a:r>
          </a:p>
          <a:p>
            <a:pPr marL="0" indent="0">
              <a:buNone/>
            </a:pPr>
            <a:r>
              <a:rPr lang="fr-FR" dirty="0">
                <a:hlinkClick r:id="rId3"/>
              </a:rPr>
              <a:t>https://</a:t>
            </a:r>
            <a:r>
              <a:rPr lang="fr-FR" dirty="0" smtClean="0">
                <a:hlinkClick r:id="rId3"/>
              </a:rPr>
              <a:t>www.youtube.com/watch?v=heIEJ-1MFh8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822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hlinkClick r:id="rId2"/>
              </a:rPr>
              <a:t>https://www.facebook.com/morgane.curtiss/videos/10205218420054400</a:t>
            </a:r>
            <a:r>
              <a:rPr lang="fr-FR" dirty="0" smtClean="0">
                <a:hlinkClick r:id="rId2"/>
              </a:rPr>
              <a:t>/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964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heepan (2015) - Excerpt French Sub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1886" y="667156"/>
            <a:ext cx="8440738" cy="4747807"/>
          </a:xfrm>
        </p:spPr>
      </p:pic>
    </p:spTree>
    <p:extLst>
      <p:ext uri="{BB962C8B-B14F-4D97-AF65-F5344CB8AC3E}">
        <p14:creationId xmlns:p14="http://schemas.microsoft.com/office/powerpoint/2010/main" val="57044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/>
          <p:cNvSpPr>
            <a:spLocks noChangeArrowheads="1"/>
          </p:cNvSpPr>
          <p:nvPr/>
        </p:nvSpPr>
        <p:spPr bwMode="auto">
          <a:xfrm>
            <a:off x="373063" y="2011363"/>
            <a:ext cx="2705100" cy="6572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gaspiller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ounded Rectangle 5"/>
          <p:cNvSpPr>
            <a:spLocks noChangeArrowheads="1"/>
          </p:cNvSpPr>
          <p:nvPr/>
        </p:nvSpPr>
        <p:spPr bwMode="auto">
          <a:xfrm>
            <a:off x="282575" y="5770563"/>
            <a:ext cx="3825875" cy="6572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gaspillage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ounded Rectangle 6"/>
          <p:cNvSpPr>
            <a:spLocks noChangeArrowheads="1"/>
          </p:cNvSpPr>
          <p:nvPr/>
        </p:nvSpPr>
        <p:spPr bwMode="auto">
          <a:xfrm>
            <a:off x="592138" y="3514725"/>
            <a:ext cx="8293100" cy="6572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Foutre de l’argent par la fenêtre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ounded Rectangle 7"/>
          <p:cNvSpPr>
            <a:spLocks noChangeArrowheads="1"/>
          </p:cNvSpPr>
          <p:nvPr/>
        </p:nvSpPr>
        <p:spPr bwMode="auto">
          <a:xfrm>
            <a:off x="1685925" y="4854575"/>
            <a:ext cx="6616700" cy="6572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L’agriculture biologique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ounded Rectangle 8"/>
          <p:cNvSpPr>
            <a:spLocks noChangeArrowheads="1"/>
          </p:cNvSpPr>
          <p:nvPr/>
        </p:nvSpPr>
        <p:spPr bwMode="auto">
          <a:xfrm>
            <a:off x="4273550" y="6034088"/>
            <a:ext cx="3825875" cy="6572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Une pénurie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ounded Rectangle 10"/>
          <p:cNvSpPr>
            <a:spLocks noChangeArrowheads="1"/>
          </p:cNvSpPr>
          <p:nvPr/>
        </p:nvSpPr>
        <p:spPr bwMode="auto">
          <a:xfrm>
            <a:off x="3400024" y="1431926"/>
            <a:ext cx="5486802" cy="912814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2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quantité de nourriture produite mais non consommée</a:t>
            </a:r>
            <a:endParaRPr kumimoji="0" lang="fr-FR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ounded Rectangle 2"/>
          <p:cNvSpPr>
            <a:spLocks noChangeArrowheads="1"/>
          </p:cNvSpPr>
          <p:nvPr/>
        </p:nvSpPr>
        <p:spPr bwMode="auto">
          <a:xfrm>
            <a:off x="103188" y="217488"/>
            <a:ext cx="5949950" cy="52863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Vocabulaire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6413500" y="527050"/>
            <a:ext cx="1700213" cy="528638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Jeter 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GB" alt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150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/>
          <p:cNvSpPr>
            <a:spLocks noChangeArrowheads="1"/>
          </p:cNvSpPr>
          <p:nvPr/>
        </p:nvSpPr>
        <p:spPr bwMode="auto">
          <a:xfrm>
            <a:off x="0" y="466725"/>
            <a:ext cx="5949950" cy="52863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Vocabulaire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ounded Rectangle 1"/>
          <p:cNvSpPr>
            <a:spLocks noChangeArrowheads="1"/>
          </p:cNvSpPr>
          <p:nvPr/>
        </p:nvSpPr>
        <p:spPr bwMode="auto">
          <a:xfrm>
            <a:off x="412750" y="1229518"/>
            <a:ext cx="6670675" cy="62309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L’utilisation vaine des terres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514725" y="3282950"/>
            <a:ext cx="4816475" cy="6318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 terres arables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12750" y="4146550"/>
            <a:ext cx="6000750" cy="73342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les </a:t>
            </a:r>
            <a:r>
              <a:rPr kumimoji="0" lang="en-US" altLang="en-US" sz="3600" b="1" i="1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pertes</a:t>
            </a:r>
            <a:r>
              <a:rPr kumimoji="0" lang="en-US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alimentaires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282575" y="5988050"/>
            <a:ext cx="6297613" cy="714375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 </a:t>
            </a:r>
            <a:r>
              <a:rPr kumimoji="0" lang="en-US" altLang="en-US" sz="3600" b="1" i="1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gaspillage </a:t>
            </a:r>
            <a:r>
              <a:rPr kumimoji="0" lang="en-US" altLang="en-US" sz="36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alimentaire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82575" y="2960688"/>
            <a:ext cx="2536825" cy="592137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surplus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ounded Rectangle 9"/>
          <p:cNvSpPr>
            <a:spLocks noChangeArrowheads="1"/>
          </p:cNvSpPr>
          <p:nvPr/>
        </p:nvSpPr>
        <p:spPr bwMode="auto">
          <a:xfrm>
            <a:off x="6232525" y="5240338"/>
            <a:ext cx="1751013" cy="385762"/>
          </a:xfrm>
          <a:prstGeom prst="roundRect">
            <a:avLst>
              <a:gd name="adj" fmla="val 16667"/>
            </a:avLst>
          </a:prstGeom>
          <a:solidFill>
            <a:srgbClr val="5B9BD5"/>
          </a:solidFill>
          <a:ln w="12700">
            <a:solidFill>
              <a:srgbClr val="1F4D7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sz="3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Abîmé </a:t>
            </a:r>
            <a:endParaRPr kumimoji="0" lang="fr-F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74276" y="2537138"/>
            <a:ext cx="3528811" cy="3838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Un produit p</a:t>
            </a:r>
            <a:r>
              <a:rPr lang="es-ES" sz="3200" dirty="0" err="1" smtClean="0"/>
              <a:t>érimé</a:t>
            </a:r>
            <a:r>
              <a:rPr lang="es-ES" sz="3200" dirty="0" smtClean="0"/>
              <a:t> </a:t>
            </a:r>
            <a:endParaRPr lang="fr-FR" sz="3200" dirty="0"/>
          </a:p>
        </p:txBody>
      </p:sp>
      <p:sp>
        <p:nvSpPr>
          <p:cNvPr id="10" name="Rounded Rectangle 9"/>
          <p:cNvSpPr/>
          <p:nvPr/>
        </p:nvSpPr>
        <p:spPr>
          <a:xfrm>
            <a:off x="282575" y="2174875"/>
            <a:ext cx="4596371" cy="3838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Un produit </a:t>
            </a:r>
            <a:r>
              <a:rPr lang="es-ES" sz="3200" dirty="0" smtClean="0"/>
              <a:t>entamé 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89200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35429" y="609600"/>
            <a:ext cx="3962400" cy="1349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600" dirty="0" smtClean="0"/>
              <a:t>DLUO</a:t>
            </a:r>
            <a:endParaRPr lang="fr-FR" sz="6600" dirty="0"/>
          </a:p>
        </p:txBody>
      </p:sp>
      <p:sp>
        <p:nvSpPr>
          <p:cNvPr id="4" name="Rounded Rectangle 3"/>
          <p:cNvSpPr/>
          <p:nvPr/>
        </p:nvSpPr>
        <p:spPr>
          <a:xfrm>
            <a:off x="2220686" y="4288971"/>
            <a:ext cx="2830286" cy="1349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600" dirty="0" smtClean="0"/>
              <a:t>DLC</a:t>
            </a:r>
            <a:endParaRPr lang="fr-FR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5704115" y="609600"/>
            <a:ext cx="324394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700" dirty="0" smtClean="0"/>
              <a:t>?</a:t>
            </a:r>
            <a:endParaRPr lang="fr-FR" sz="28700" dirty="0"/>
          </a:p>
        </p:txBody>
      </p:sp>
    </p:spTree>
    <p:extLst>
      <p:ext uri="{BB962C8B-B14F-4D97-AF65-F5344CB8AC3E}">
        <p14:creationId xmlns:p14="http://schemas.microsoft.com/office/powerpoint/2010/main" val="125771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0206" y="3244334"/>
            <a:ext cx="65152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dirty="0"/>
              <a:t>Date Limite </a:t>
            </a:r>
            <a:r>
              <a:rPr lang="fr-FR" sz="3600" dirty="0" smtClean="0"/>
              <a:t>d'Utilisation </a:t>
            </a:r>
            <a:r>
              <a:rPr lang="fr-FR" sz="3600" dirty="0"/>
              <a:t>Optimale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35429" y="609600"/>
            <a:ext cx="3962400" cy="1349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600" dirty="0" smtClean="0"/>
              <a:t>DLUO</a:t>
            </a:r>
            <a:endParaRPr lang="fr-FR" sz="6600" dirty="0"/>
          </a:p>
        </p:txBody>
      </p:sp>
      <p:sp>
        <p:nvSpPr>
          <p:cNvPr id="4" name="Rounded Rectangle 3"/>
          <p:cNvSpPr/>
          <p:nvPr/>
        </p:nvSpPr>
        <p:spPr>
          <a:xfrm>
            <a:off x="5225143" y="609600"/>
            <a:ext cx="2830286" cy="13498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600" dirty="0" smtClean="0"/>
              <a:t>DLC</a:t>
            </a:r>
            <a:endParaRPr lang="fr-FR" sz="6600" dirty="0"/>
          </a:p>
        </p:txBody>
      </p:sp>
      <p:sp>
        <p:nvSpPr>
          <p:cNvPr id="5" name="Rectangle 4"/>
          <p:cNvSpPr/>
          <p:nvPr/>
        </p:nvSpPr>
        <p:spPr>
          <a:xfrm>
            <a:off x="2416629" y="4172635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http://</a:t>
            </a:r>
            <a:r>
              <a:rPr lang="fr-FR" dirty="0" smtClean="0">
                <a:hlinkClick r:id="rId2"/>
              </a:rPr>
              <a:t>fr.wikipedia.org/wiki/Date_limite_d%27utilisation_optimale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435428" y="5175570"/>
            <a:ext cx="79465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/>
              <a:t>La date limite de consommation (DLC), ou date de péremption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407228" y="6103871"/>
            <a:ext cx="5736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hlinkClick r:id="rId3"/>
              </a:rPr>
              <a:t>http://</a:t>
            </a:r>
            <a:r>
              <a:rPr lang="fr-FR" dirty="0" smtClean="0">
                <a:hlinkClick r:id="rId3"/>
              </a:rPr>
              <a:t>fr.wikipedia.org/wiki/Date_limite_de_consommation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730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510367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hlinkClick r:id="rId2"/>
              </a:rPr>
              <a:t>http://</a:t>
            </a:r>
            <a:r>
              <a:rPr lang="fr-FR" dirty="0" smtClean="0">
                <a:hlinkClick r:id="rId2"/>
              </a:rPr>
              <a:t>www.dailymotion.com/video/x2mmbs3_gaspillage-alimentaire-un-rapport-preconise-l-interdiction-pour-la-grande-distribution-de-jeter-l-al_news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48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020" y="0"/>
            <a:ext cx="4726686" cy="668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5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99</Words>
  <Application>Microsoft Office PowerPoint</Application>
  <PresentationFormat>On-screen Show (4:3)</PresentationFormat>
  <Paragraphs>39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latoregular</vt:lpstr>
      <vt:lpstr>Times New Roman</vt:lpstr>
      <vt:lpstr>Office Theme</vt:lpstr>
      <vt:lpstr>Lundi 1er juin</vt:lpstr>
      <vt:lpstr>Dheepan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Upper Wharfedale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Mrs Burns</dc:creator>
  <cp:lastModifiedBy>nightclass</cp:lastModifiedBy>
  <cp:revision>13</cp:revision>
  <dcterms:created xsi:type="dcterms:W3CDTF">2015-06-01T15:42:18Z</dcterms:created>
  <dcterms:modified xsi:type="dcterms:W3CDTF">2015-06-01T20:06:28Z</dcterms:modified>
</cp:coreProperties>
</file>